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76"/>
  </p:normalViewPr>
  <p:slideViewPr>
    <p:cSldViewPr snapToGrid="0" snapToObjects="1">
      <p:cViewPr varScale="1">
        <p:scale>
          <a:sx n="141" d="100"/>
          <a:sy n="141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Brightness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Ambiance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Shadows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0" t="0" r="0" b="0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0" t="0" r="0" b="0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2400"/>
              <a:t>Sequential Line Search for </a:t>
            </a:r>
            <a:br>
              <a:rPr lang="en" sz="2400"/>
            </a:br>
            <a:r>
              <a:rPr lang="en" sz="2400"/>
              <a:t>Efficient Photo Parameters Tweaking</a:t>
            </a:r>
            <a:endParaRPr sz="2400"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11700" y="220261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SimpleLazyTeam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Yueh-Han Chuang		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 Han			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Yen-Hsiang Huang		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Han-Yu Lee			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Jiayi Wang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" y="0"/>
            <a:ext cx="91434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/>
          <p:nvPr/>
        </p:nvSpPr>
        <p:spPr>
          <a:xfrm flipH="1">
            <a:off x="2159675" y="2802550"/>
            <a:ext cx="120900" cy="130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40" name="Shape 140"/>
          <p:cNvSpPr/>
          <p:nvPr/>
        </p:nvSpPr>
        <p:spPr>
          <a:xfrm flipH="1">
            <a:off x="1235050" y="2083575"/>
            <a:ext cx="120900" cy="1308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" y="0"/>
            <a:ext cx="9143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" y="0"/>
            <a:ext cx="9143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" y="0"/>
            <a:ext cx="9143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" y="0"/>
            <a:ext cx="9143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" y="0"/>
            <a:ext cx="9143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" y="0"/>
            <a:ext cx="9143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" y="0"/>
            <a:ext cx="9143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" y="0"/>
            <a:ext cx="9143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311725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Mathematic</a:t>
            </a:r>
            <a:b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200" i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Sequential line search using bayesian optimization</a:t>
            </a:r>
            <a:endParaRPr sz="1200" i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with random parameter slide bar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observation from users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Estimate the best-expected-improving position </a:t>
            </a: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2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based on current observations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 a slide bar by current best position </a:t>
            </a: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2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best-expected-improving position </a:t>
            </a: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2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2"/>
          </p:nvPr>
        </p:nvSpPr>
        <p:spPr>
          <a:xfrm>
            <a:off x="482205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GUI and rendering</a:t>
            </a:r>
            <a:b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200" i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 sz="1200" i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bar window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I/O system(Open File, Finish, Export Image)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rendering</a:t>
            </a:r>
            <a:endParaRPr sz="1200" i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decoder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filter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encoder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Technologies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/>
        </p:nvSpPr>
        <p:spPr>
          <a:xfrm>
            <a:off x="755850" y="4415625"/>
            <a:ext cx="76323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Sequential Line Search for Efficient Visual Design Optimization by Crowds</a:t>
            </a:r>
            <a:endParaRPr sz="1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" name="fastforward">
            <a:hlinkClick r:id="" action="ppaction://media"/>
            <a:extLst>
              <a:ext uri="{FF2B5EF4-FFF2-40B4-BE49-F238E27FC236}">
                <a16:creationId xmlns:a16="http://schemas.microsoft.com/office/drawing/2014/main" id="{994D6F15-582F-E149-90C1-51C1525BAE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636" y="0"/>
            <a:ext cx="7762727" cy="4366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527625"/>
            <a:ext cx="8839198" cy="297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399625" y="1588600"/>
            <a:ext cx="84327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444"/>
                </a:solidFill>
                <a:highlight>
                  <a:srgbClr val="FFFFFF"/>
                </a:highlight>
              </a:rPr>
              <a:t>Yuki Koyama, Issei Sato, Daisuke Sakamoto, and Takeo Igarashi. 2017. </a:t>
            </a:r>
            <a:r>
              <a:rPr lang="en" sz="1050" b="1">
                <a:solidFill>
                  <a:srgbClr val="444444"/>
                </a:solidFill>
                <a:highlight>
                  <a:srgbClr val="FFFFFF"/>
                </a:highlight>
              </a:rPr>
              <a:t>Sequential Line Search for Efficient Visual Design Optimization by Crowds</a:t>
            </a:r>
            <a:r>
              <a:rPr lang="en" sz="1050">
                <a:solidFill>
                  <a:srgbClr val="444444"/>
                </a:solidFill>
                <a:highlight>
                  <a:srgbClr val="FFFFFF"/>
                </a:highlight>
              </a:rPr>
              <a:t>. </a:t>
            </a:r>
            <a:r>
              <a:rPr lang="en" sz="1050" i="1">
                <a:solidFill>
                  <a:srgbClr val="444444"/>
                </a:solidFill>
                <a:highlight>
                  <a:srgbClr val="FFFFFF"/>
                </a:highlight>
              </a:rPr>
              <a:t>ACM Trans. Graph.</a:t>
            </a:r>
            <a:r>
              <a:rPr lang="en" sz="1050">
                <a:solidFill>
                  <a:srgbClr val="444444"/>
                </a:solidFill>
                <a:highlight>
                  <a:srgbClr val="FFFFFF"/>
                </a:highlight>
              </a:rPr>
              <a:t> 36, 4, pp.48:1--48:11 (2017). (a.k.a. Proceedings of SIGGRAPH 2017)</a:t>
            </a:r>
            <a:endParaRPr sz="1050">
              <a:solidFill>
                <a:srgbClr val="44444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291050" y="1584150"/>
            <a:ext cx="71523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11725" y="480125"/>
            <a:ext cx="3706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Thank you :)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311725" y="1312175"/>
            <a:ext cx="8460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SimpleLazyTeam</a:t>
            </a: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Yueh-Han Chuang		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Ke Han			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Yen-Hsiang Huang		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Han-Yu Lee			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Jiayi Wang</a:t>
            </a:r>
            <a:r>
              <a:rPr lang="en" sz="1200">
                <a:solidFill>
                  <a:srgbClr val="F3F3F3"/>
                </a:solidFill>
              </a:rPr>
              <a:t>	</a:t>
            </a:r>
            <a:endParaRPr sz="16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294967295"/>
          </p:nvPr>
        </p:nvSpPr>
        <p:spPr>
          <a:xfrm>
            <a:off x="792175" y="1069225"/>
            <a:ext cx="71523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311725" y="1505700"/>
            <a:ext cx="85206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Decomposes parameter tweaking task into a sequence of one-dimensional line search queries.</a:t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988" y="2265025"/>
            <a:ext cx="6486674" cy="28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25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Mathematic</a:t>
            </a:r>
            <a:b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200" i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Sequential line search using bayesian optimization</a:t>
            </a:r>
            <a:endParaRPr sz="1200" i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with random parameter slide bar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observation from users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Estimate the best-expected-improving position </a:t>
            </a: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2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based on current observations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 a slide bar by current best position </a:t>
            </a: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2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best-expected-improving position </a:t>
            </a: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2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482205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GUI and rendering</a:t>
            </a:r>
            <a:br>
              <a:rPr lang="en"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200" i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 sz="1200" i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bar window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I/O system(Open File, Finish, Export Image)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rendering</a:t>
            </a:r>
            <a:endParaRPr sz="1200" i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decoder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filter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encoder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Technologies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" y="0"/>
            <a:ext cx="9143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" y="0"/>
            <a:ext cx="9143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" y="0"/>
            <a:ext cx="9143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" y="0"/>
            <a:ext cx="91434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 flipH="1">
            <a:off x="2159675" y="2802550"/>
            <a:ext cx="120900" cy="130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20" name="Shape 120"/>
          <p:cNvSpPr/>
          <p:nvPr/>
        </p:nvSpPr>
        <p:spPr>
          <a:xfrm flipH="1">
            <a:off x="1235050" y="2083575"/>
            <a:ext cx="120900" cy="1308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" y="0"/>
            <a:ext cx="91434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 flipH="1">
            <a:off x="2159675" y="2802550"/>
            <a:ext cx="120900" cy="130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 flipH="1">
            <a:off x="1235050" y="2083575"/>
            <a:ext cx="120900" cy="1308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Macintosh PowerPoint</Application>
  <PresentationFormat>On-screen Show (16:9)</PresentationFormat>
  <Paragraphs>68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Roboto</vt:lpstr>
      <vt:lpstr>Merriweather</vt:lpstr>
      <vt:lpstr>Paradigm</vt:lpstr>
      <vt:lpstr>Sequential Line Search for  Efficient Photo Parameters Tweaking</vt:lpstr>
      <vt:lpstr>PowerPoint Presentation</vt:lpstr>
      <vt:lpstr>Goal</vt:lpstr>
      <vt:lpstr>Unit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Technologies</vt:lpstr>
      <vt:lpstr>Gantt Chart</vt:lpstr>
      <vt:lpstr>Reference</vt:lpstr>
      <vt:lpstr>Thank you :)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Sequential Line Search for  Efficient Photo Parameters Tweaking</dc:title>
  <cp:lastModifiedBy>hanyul</cp:lastModifiedBy>
  <cp:revision>1</cp:revision>
  <dcterms:modified xsi:type="dcterms:W3CDTF">2018-03-18T20:00:11Z</dcterms:modified>
</cp:coreProperties>
</file>